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l Mhatre" userId="28f4674c2fea2ff6" providerId="LiveId" clId="{07EFBF87-845D-4B80-8E48-06322C0C5169}"/>
    <pc:docChg chg="modSld">
      <pc:chgData name="Snehal Mhatre" userId="28f4674c2fea2ff6" providerId="LiveId" clId="{07EFBF87-845D-4B80-8E48-06322C0C5169}" dt="2022-10-14T04:25:54.061" v="3" actId="1076"/>
      <pc:docMkLst>
        <pc:docMk/>
      </pc:docMkLst>
      <pc:sldChg chg="addSp modSp mod">
        <pc:chgData name="Snehal Mhatre" userId="28f4674c2fea2ff6" providerId="LiveId" clId="{07EFBF87-845D-4B80-8E48-06322C0C5169}" dt="2022-10-14T04:25:54.061" v="3" actId="1076"/>
        <pc:sldMkLst>
          <pc:docMk/>
          <pc:sldMk cId="2666882147" sldId="256"/>
        </pc:sldMkLst>
        <pc:spChg chg="mod">
          <ac:chgData name="Snehal Mhatre" userId="28f4674c2fea2ff6" providerId="LiveId" clId="{07EFBF87-845D-4B80-8E48-06322C0C5169}" dt="2022-10-14T04:25:48.824" v="2" actId="1076"/>
          <ac:spMkLst>
            <pc:docMk/>
            <pc:sldMk cId="2666882147" sldId="256"/>
            <ac:spMk id="2" creationId="{E3365070-4DE4-47DE-D4AD-419809C0594C}"/>
          </ac:spMkLst>
        </pc:spChg>
        <pc:picChg chg="add mod">
          <ac:chgData name="Snehal Mhatre" userId="28f4674c2fea2ff6" providerId="LiveId" clId="{07EFBF87-845D-4B80-8E48-06322C0C5169}" dt="2022-10-14T04:25:54.061" v="3" actId="1076"/>
          <ac:picMkLst>
            <pc:docMk/>
            <pc:sldMk cId="2666882147" sldId="256"/>
            <ac:picMk id="5" creationId="{218F43FD-57D5-28C1-24C4-9584BF7D36A3}"/>
          </ac:picMkLst>
        </pc:picChg>
      </pc:sldChg>
    </pc:docChg>
  </pc:docChgLst>
  <pc:docChgLst>
    <pc:chgData name="Snehal Mhatre" userId="28f4674c2fea2ff6" providerId="LiveId" clId="{76F78210-E82E-4CCA-8830-A9F10F08277C}"/>
    <pc:docChg chg="custSel addSld modSld">
      <pc:chgData name="Snehal Mhatre" userId="28f4674c2fea2ff6" providerId="LiveId" clId="{76F78210-E82E-4CCA-8830-A9F10F08277C}" dt="2022-10-03T07:28:20.914" v="173" actId="14100"/>
      <pc:docMkLst>
        <pc:docMk/>
      </pc:docMkLst>
      <pc:sldChg chg="modSp new mod">
        <pc:chgData name="Snehal Mhatre" userId="28f4674c2fea2ff6" providerId="LiveId" clId="{76F78210-E82E-4CCA-8830-A9F10F08277C}" dt="2022-10-03T06:52:54.372" v="10" actId="20577"/>
        <pc:sldMkLst>
          <pc:docMk/>
          <pc:sldMk cId="2666882147" sldId="256"/>
        </pc:sldMkLst>
        <pc:spChg chg="mod">
          <ac:chgData name="Snehal Mhatre" userId="28f4674c2fea2ff6" providerId="LiveId" clId="{76F78210-E82E-4CCA-8830-A9F10F08277C}" dt="2022-10-03T06:52:54.372" v="10" actId="20577"/>
          <ac:spMkLst>
            <pc:docMk/>
            <pc:sldMk cId="2666882147" sldId="256"/>
            <ac:spMk id="2" creationId="{E3365070-4DE4-47DE-D4AD-419809C0594C}"/>
          </ac:spMkLst>
        </pc:spChg>
      </pc:sldChg>
      <pc:sldChg chg="addSp modSp new mod">
        <pc:chgData name="Snehal Mhatre" userId="28f4674c2fea2ff6" providerId="LiveId" clId="{76F78210-E82E-4CCA-8830-A9F10F08277C}" dt="2022-10-03T07:24:44.119" v="133" actId="1076"/>
        <pc:sldMkLst>
          <pc:docMk/>
          <pc:sldMk cId="1978521218" sldId="257"/>
        </pc:sldMkLst>
        <pc:picChg chg="add mod">
          <ac:chgData name="Snehal Mhatre" userId="28f4674c2fea2ff6" providerId="LiveId" clId="{76F78210-E82E-4CCA-8830-A9F10F08277C}" dt="2022-10-03T07:24:44.119" v="133" actId="1076"/>
          <ac:picMkLst>
            <pc:docMk/>
            <pc:sldMk cId="1978521218" sldId="257"/>
            <ac:picMk id="5" creationId="{50245F15-6F85-501E-1EBB-A0A6ADE31EB4}"/>
          </ac:picMkLst>
        </pc:picChg>
      </pc:sldChg>
      <pc:sldChg chg="addSp modSp new mod">
        <pc:chgData name="Snehal Mhatre" userId="28f4674c2fea2ff6" providerId="LiveId" clId="{76F78210-E82E-4CCA-8830-A9F10F08277C}" dt="2022-10-03T07:24:50.374" v="136" actId="14100"/>
        <pc:sldMkLst>
          <pc:docMk/>
          <pc:sldMk cId="3433426553" sldId="258"/>
        </pc:sldMkLst>
        <pc:picChg chg="add mod">
          <ac:chgData name="Snehal Mhatre" userId="28f4674c2fea2ff6" providerId="LiveId" clId="{76F78210-E82E-4CCA-8830-A9F10F08277C}" dt="2022-10-03T07:24:50.374" v="136" actId="14100"/>
          <ac:picMkLst>
            <pc:docMk/>
            <pc:sldMk cId="3433426553" sldId="258"/>
            <ac:picMk id="5" creationId="{37B18DCD-9A49-F976-BCBC-8E4FFD07838A}"/>
          </ac:picMkLst>
        </pc:picChg>
      </pc:sldChg>
      <pc:sldChg chg="addSp modSp new mod">
        <pc:chgData name="Snehal Mhatre" userId="28f4674c2fea2ff6" providerId="LiveId" clId="{76F78210-E82E-4CCA-8830-A9F10F08277C}" dt="2022-10-03T07:24:59.380" v="140" actId="1076"/>
        <pc:sldMkLst>
          <pc:docMk/>
          <pc:sldMk cId="3205847604" sldId="259"/>
        </pc:sldMkLst>
        <pc:picChg chg="add mod">
          <ac:chgData name="Snehal Mhatre" userId="28f4674c2fea2ff6" providerId="LiveId" clId="{76F78210-E82E-4CCA-8830-A9F10F08277C}" dt="2022-10-03T07:24:59.380" v="140" actId="1076"/>
          <ac:picMkLst>
            <pc:docMk/>
            <pc:sldMk cId="3205847604" sldId="259"/>
            <ac:picMk id="5" creationId="{8F868773-7DD2-3990-1819-6E22E8FDF850}"/>
          </ac:picMkLst>
        </pc:picChg>
      </pc:sldChg>
      <pc:sldChg chg="addSp modSp new mod">
        <pc:chgData name="Snehal Mhatre" userId="28f4674c2fea2ff6" providerId="LiveId" clId="{76F78210-E82E-4CCA-8830-A9F10F08277C}" dt="2022-10-03T07:25:04.160" v="143" actId="1076"/>
        <pc:sldMkLst>
          <pc:docMk/>
          <pc:sldMk cId="3980064479" sldId="260"/>
        </pc:sldMkLst>
        <pc:picChg chg="add mod">
          <ac:chgData name="Snehal Mhatre" userId="28f4674c2fea2ff6" providerId="LiveId" clId="{76F78210-E82E-4CCA-8830-A9F10F08277C}" dt="2022-10-03T07:25:04.160" v="143" actId="1076"/>
          <ac:picMkLst>
            <pc:docMk/>
            <pc:sldMk cId="3980064479" sldId="260"/>
            <ac:picMk id="5" creationId="{4C99C47E-8967-A894-8DC8-BC44AF941261}"/>
          </ac:picMkLst>
        </pc:picChg>
      </pc:sldChg>
      <pc:sldChg chg="addSp modSp new mod">
        <pc:chgData name="Snehal Mhatre" userId="28f4674c2fea2ff6" providerId="LiveId" clId="{76F78210-E82E-4CCA-8830-A9F10F08277C}" dt="2022-10-03T07:25:18.051" v="149" actId="1076"/>
        <pc:sldMkLst>
          <pc:docMk/>
          <pc:sldMk cId="168645948" sldId="261"/>
        </pc:sldMkLst>
        <pc:picChg chg="add mod">
          <ac:chgData name="Snehal Mhatre" userId="28f4674c2fea2ff6" providerId="LiveId" clId="{76F78210-E82E-4CCA-8830-A9F10F08277C}" dt="2022-10-03T07:25:18.051" v="149" actId="1076"/>
          <ac:picMkLst>
            <pc:docMk/>
            <pc:sldMk cId="168645948" sldId="261"/>
            <ac:picMk id="5" creationId="{301916CC-7AE8-98D5-F4AF-1C6D99C95E8E}"/>
          </ac:picMkLst>
        </pc:picChg>
      </pc:sldChg>
      <pc:sldChg chg="addSp modSp new mod">
        <pc:chgData name="Snehal Mhatre" userId="28f4674c2fea2ff6" providerId="LiveId" clId="{76F78210-E82E-4CCA-8830-A9F10F08277C}" dt="2022-10-03T07:25:24.630" v="152" actId="14100"/>
        <pc:sldMkLst>
          <pc:docMk/>
          <pc:sldMk cId="107281976" sldId="262"/>
        </pc:sldMkLst>
        <pc:picChg chg="add mod">
          <ac:chgData name="Snehal Mhatre" userId="28f4674c2fea2ff6" providerId="LiveId" clId="{76F78210-E82E-4CCA-8830-A9F10F08277C}" dt="2022-10-03T07:25:24.630" v="152" actId="14100"/>
          <ac:picMkLst>
            <pc:docMk/>
            <pc:sldMk cId="107281976" sldId="262"/>
            <ac:picMk id="5" creationId="{17A43E32-17EF-2CAE-94F5-88FC377D6328}"/>
          </ac:picMkLst>
        </pc:picChg>
      </pc:sldChg>
      <pc:sldChg chg="addSp modSp new mod">
        <pc:chgData name="Snehal Mhatre" userId="28f4674c2fea2ff6" providerId="LiveId" clId="{76F78210-E82E-4CCA-8830-A9F10F08277C}" dt="2022-10-03T07:27:07.882" v="156" actId="1076"/>
        <pc:sldMkLst>
          <pc:docMk/>
          <pc:sldMk cId="1450387403" sldId="263"/>
        </pc:sldMkLst>
        <pc:picChg chg="add mod">
          <ac:chgData name="Snehal Mhatre" userId="28f4674c2fea2ff6" providerId="LiveId" clId="{76F78210-E82E-4CCA-8830-A9F10F08277C}" dt="2022-10-03T07:27:07.882" v="156" actId="1076"/>
          <ac:picMkLst>
            <pc:docMk/>
            <pc:sldMk cId="1450387403" sldId="263"/>
            <ac:picMk id="5" creationId="{D9B9ECDB-6928-5ADE-9397-6119FE3854DB}"/>
          </ac:picMkLst>
        </pc:picChg>
      </pc:sldChg>
      <pc:sldChg chg="addSp modSp new mod">
        <pc:chgData name="Snehal Mhatre" userId="28f4674c2fea2ff6" providerId="LiveId" clId="{76F78210-E82E-4CCA-8830-A9F10F08277C}" dt="2022-10-03T07:27:13.814" v="158" actId="1076"/>
        <pc:sldMkLst>
          <pc:docMk/>
          <pc:sldMk cId="2191983266" sldId="264"/>
        </pc:sldMkLst>
        <pc:picChg chg="add mod">
          <ac:chgData name="Snehal Mhatre" userId="28f4674c2fea2ff6" providerId="LiveId" clId="{76F78210-E82E-4CCA-8830-A9F10F08277C}" dt="2022-10-03T07:27:13.814" v="158" actId="1076"/>
          <ac:picMkLst>
            <pc:docMk/>
            <pc:sldMk cId="2191983266" sldId="264"/>
            <ac:picMk id="5" creationId="{290C8D6B-DD21-D93C-ADCA-FB81104FDFA3}"/>
          </ac:picMkLst>
        </pc:picChg>
      </pc:sldChg>
      <pc:sldChg chg="addSp modSp new mod">
        <pc:chgData name="Snehal Mhatre" userId="28f4674c2fea2ff6" providerId="LiveId" clId="{76F78210-E82E-4CCA-8830-A9F10F08277C}" dt="2022-10-03T07:27:19.667" v="160" actId="1076"/>
        <pc:sldMkLst>
          <pc:docMk/>
          <pc:sldMk cId="710587817" sldId="265"/>
        </pc:sldMkLst>
        <pc:picChg chg="add mod">
          <ac:chgData name="Snehal Mhatre" userId="28f4674c2fea2ff6" providerId="LiveId" clId="{76F78210-E82E-4CCA-8830-A9F10F08277C}" dt="2022-10-03T07:27:19.667" v="160" actId="1076"/>
          <ac:picMkLst>
            <pc:docMk/>
            <pc:sldMk cId="710587817" sldId="265"/>
            <ac:picMk id="5" creationId="{F89A7C6F-679A-6D51-7362-82F34EACB12B}"/>
          </ac:picMkLst>
        </pc:picChg>
      </pc:sldChg>
      <pc:sldChg chg="addSp modSp new mod">
        <pc:chgData name="Snehal Mhatre" userId="28f4674c2fea2ff6" providerId="LiveId" clId="{76F78210-E82E-4CCA-8830-A9F10F08277C}" dt="2022-10-03T07:12:07.204" v="35" actId="14100"/>
        <pc:sldMkLst>
          <pc:docMk/>
          <pc:sldMk cId="2748165010" sldId="266"/>
        </pc:sldMkLst>
        <pc:picChg chg="add mod">
          <ac:chgData name="Snehal Mhatre" userId="28f4674c2fea2ff6" providerId="LiveId" clId="{76F78210-E82E-4CCA-8830-A9F10F08277C}" dt="2022-10-03T07:12:07.204" v="35" actId="14100"/>
          <ac:picMkLst>
            <pc:docMk/>
            <pc:sldMk cId="2748165010" sldId="266"/>
            <ac:picMk id="5" creationId="{1566348A-BE1C-6917-9990-BEE36C2D1D4A}"/>
          </ac:picMkLst>
        </pc:picChg>
      </pc:sldChg>
      <pc:sldChg chg="addSp modSp new mod">
        <pc:chgData name="Snehal Mhatre" userId="28f4674c2fea2ff6" providerId="LiveId" clId="{76F78210-E82E-4CCA-8830-A9F10F08277C}" dt="2022-10-03T07:27:28.405" v="162" actId="1076"/>
        <pc:sldMkLst>
          <pc:docMk/>
          <pc:sldMk cId="3127682796" sldId="267"/>
        </pc:sldMkLst>
        <pc:picChg chg="add mod">
          <ac:chgData name="Snehal Mhatre" userId="28f4674c2fea2ff6" providerId="LiveId" clId="{76F78210-E82E-4CCA-8830-A9F10F08277C}" dt="2022-10-03T07:27:28.405" v="162" actId="1076"/>
          <ac:picMkLst>
            <pc:docMk/>
            <pc:sldMk cId="3127682796" sldId="267"/>
            <ac:picMk id="5" creationId="{9F2B1923-55A8-3FE8-CF29-F510C3307AED}"/>
          </ac:picMkLst>
        </pc:picChg>
      </pc:sldChg>
      <pc:sldChg chg="addSp modSp new mod">
        <pc:chgData name="Snehal Mhatre" userId="28f4674c2fea2ff6" providerId="LiveId" clId="{76F78210-E82E-4CCA-8830-A9F10F08277C}" dt="2022-10-03T07:27:33.194" v="164" actId="1076"/>
        <pc:sldMkLst>
          <pc:docMk/>
          <pc:sldMk cId="884193003" sldId="268"/>
        </pc:sldMkLst>
        <pc:picChg chg="add mod">
          <ac:chgData name="Snehal Mhatre" userId="28f4674c2fea2ff6" providerId="LiveId" clId="{76F78210-E82E-4CCA-8830-A9F10F08277C}" dt="2022-10-03T07:27:33.194" v="164" actId="1076"/>
          <ac:picMkLst>
            <pc:docMk/>
            <pc:sldMk cId="884193003" sldId="268"/>
            <ac:picMk id="5" creationId="{A6BC9C4C-DEE1-A8F5-9EFA-E1B88D8FE2B9}"/>
          </ac:picMkLst>
        </pc:picChg>
      </pc:sldChg>
      <pc:sldChg chg="addSp modSp new mod">
        <pc:chgData name="Snehal Mhatre" userId="28f4674c2fea2ff6" providerId="LiveId" clId="{76F78210-E82E-4CCA-8830-A9F10F08277C}" dt="2022-10-03T07:28:07.809" v="167" actId="14100"/>
        <pc:sldMkLst>
          <pc:docMk/>
          <pc:sldMk cId="938041444" sldId="269"/>
        </pc:sldMkLst>
        <pc:picChg chg="add mod">
          <ac:chgData name="Snehal Mhatre" userId="28f4674c2fea2ff6" providerId="LiveId" clId="{76F78210-E82E-4CCA-8830-A9F10F08277C}" dt="2022-10-03T07:28:07.809" v="167" actId="14100"/>
          <ac:picMkLst>
            <pc:docMk/>
            <pc:sldMk cId="938041444" sldId="269"/>
            <ac:picMk id="5" creationId="{07696373-9FC8-7113-9261-B74E6B401218}"/>
          </ac:picMkLst>
        </pc:picChg>
      </pc:sldChg>
      <pc:sldChg chg="addSp modSp new mod">
        <pc:chgData name="Snehal Mhatre" userId="28f4674c2fea2ff6" providerId="LiveId" clId="{76F78210-E82E-4CCA-8830-A9F10F08277C}" dt="2022-10-03T07:28:12.858" v="169" actId="1076"/>
        <pc:sldMkLst>
          <pc:docMk/>
          <pc:sldMk cId="3686426716" sldId="270"/>
        </pc:sldMkLst>
        <pc:picChg chg="add mod">
          <ac:chgData name="Snehal Mhatre" userId="28f4674c2fea2ff6" providerId="LiveId" clId="{76F78210-E82E-4CCA-8830-A9F10F08277C}" dt="2022-10-03T07:28:12.858" v="169" actId="1076"/>
          <ac:picMkLst>
            <pc:docMk/>
            <pc:sldMk cId="3686426716" sldId="270"/>
            <ac:picMk id="5" creationId="{BF96C414-E624-FC5B-FDF4-F35EE6072299}"/>
          </ac:picMkLst>
        </pc:picChg>
      </pc:sldChg>
      <pc:sldChg chg="addSp modSp new mod">
        <pc:chgData name="Snehal Mhatre" userId="28f4674c2fea2ff6" providerId="LiveId" clId="{76F78210-E82E-4CCA-8830-A9F10F08277C}" dt="2022-10-03T07:28:20.914" v="173" actId="14100"/>
        <pc:sldMkLst>
          <pc:docMk/>
          <pc:sldMk cId="1874635687" sldId="271"/>
        </pc:sldMkLst>
        <pc:picChg chg="add mod">
          <ac:chgData name="Snehal Mhatre" userId="28f4674c2fea2ff6" providerId="LiveId" clId="{76F78210-E82E-4CCA-8830-A9F10F08277C}" dt="2022-10-03T07:28:20.914" v="173" actId="14100"/>
          <ac:picMkLst>
            <pc:docMk/>
            <pc:sldMk cId="1874635687" sldId="271"/>
            <ac:picMk id="5" creationId="{AA7EC48D-53CA-B3AC-F71A-20F8F1406B38}"/>
          </ac:picMkLst>
        </pc:picChg>
      </pc:sldChg>
      <pc:sldChg chg="addSp modSp new mod modAnim">
        <pc:chgData name="Snehal Mhatre" userId="28f4674c2fea2ff6" providerId="LiveId" clId="{76F78210-E82E-4CCA-8830-A9F10F08277C}" dt="2022-10-03T07:13:43.592" v="51"/>
        <pc:sldMkLst>
          <pc:docMk/>
          <pc:sldMk cId="2722098589" sldId="272"/>
        </pc:sldMkLst>
        <pc:picChg chg="add">
          <ac:chgData name="Snehal Mhatre" userId="28f4674c2fea2ff6" providerId="LiveId" clId="{76F78210-E82E-4CCA-8830-A9F10F08277C}" dt="2022-10-03T07:13:21.055" v="47" actId="22"/>
          <ac:picMkLst>
            <pc:docMk/>
            <pc:sldMk cId="2722098589" sldId="272"/>
            <ac:picMk id="5" creationId="{9D176152-85EB-6E83-012F-168F2AC83890}"/>
          </ac:picMkLst>
        </pc:picChg>
        <pc:picChg chg="add mod">
          <ac:chgData name="Snehal Mhatre" userId="28f4674c2fea2ff6" providerId="LiveId" clId="{76F78210-E82E-4CCA-8830-A9F10F08277C}" dt="2022-10-03T07:13:40.054" v="50" actId="1076"/>
          <ac:picMkLst>
            <pc:docMk/>
            <pc:sldMk cId="2722098589" sldId="272"/>
            <ac:picMk id="7" creationId="{2D17E1A2-8205-DF30-AA85-7A90CE4E67AD}"/>
          </ac:picMkLst>
        </pc:picChg>
      </pc:sldChg>
      <pc:sldChg chg="addSp modSp new mod modAnim">
        <pc:chgData name="Snehal Mhatre" userId="28f4674c2fea2ff6" providerId="LiveId" clId="{76F78210-E82E-4CCA-8830-A9F10F08277C}" dt="2022-10-03T07:16:05.859" v="64"/>
        <pc:sldMkLst>
          <pc:docMk/>
          <pc:sldMk cId="3260779613" sldId="273"/>
        </pc:sldMkLst>
        <pc:picChg chg="add mod">
          <ac:chgData name="Snehal Mhatre" userId="28f4674c2fea2ff6" providerId="LiveId" clId="{76F78210-E82E-4CCA-8830-A9F10F08277C}" dt="2022-10-03T07:15:23.418" v="54" actId="1076"/>
          <ac:picMkLst>
            <pc:docMk/>
            <pc:sldMk cId="3260779613" sldId="273"/>
            <ac:picMk id="5" creationId="{EC015643-EB61-AB31-950B-382FB0E82F25}"/>
          </ac:picMkLst>
        </pc:picChg>
        <pc:picChg chg="add mod">
          <ac:chgData name="Snehal Mhatre" userId="28f4674c2fea2ff6" providerId="LiveId" clId="{76F78210-E82E-4CCA-8830-A9F10F08277C}" dt="2022-10-03T07:15:41.528" v="58" actId="14100"/>
          <ac:picMkLst>
            <pc:docMk/>
            <pc:sldMk cId="3260779613" sldId="273"/>
            <ac:picMk id="7" creationId="{93095617-20F7-1620-27C4-4CACF42140D0}"/>
          </ac:picMkLst>
        </pc:picChg>
        <pc:picChg chg="add mod">
          <ac:chgData name="Snehal Mhatre" userId="28f4674c2fea2ff6" providerId="LiveId" clId="{76F78210-E82E-4CCA-8830-A9F10F08277C}" dt="2022-10-03T07:16:03.557" v="63" actId="14100"/>
          <ac:picMkLst>
            <pc:docMk/>
            <pc:sldMk cId="3260779613" sldId="273"/>
            <ac:picMk id="9" creationId="{7662DCC9-C204-B9AB-2C4E-D6DEED343A0D}"/>
          </ac:picMkLst>
        </pc:picChg>
      </pc:sldChg>
      <pc:sldChg chg="addSp new mod">
        <pc:chgData name="Snehal Mhatre" userId="28f4674c2fea2ff6" providerId="LiveId" clId="{76F78210-E82E-4CCA-8830-A9F10F08277C}" dt="2022-10-03T07:16:25.544" v="66" actId="22"/>
        <pc:sldMkLst>
          <pc:docMk/>
          <pc:sldMk cId="553942298" sldId="274"/>
        </pc:sldMkLst>
        <pc:picChg chg="add">
          <ac:chgData name="Snehal Mhatre" userId="28f4674c2fea2ff6" providerId="LiveId" clId="{76F78210-E82E-4CCA-8830-A9F10F08277C}" dt="2022-10-03T07:16:25.544" v="66" actId="22"/>
          <ac:picMkLst>
            <pc:docMk/>
            <pc:sldMk cId="553942298" sldId="274"/>
            <ac:picMk id="5" creationId="{E7B18636-515B-AD94-6D8B-EE7A5746E364}"/>
          </ac:picMkLst>
        </pc:picChg>
      </pc:sldChg>
      <pc:sldChg chg="addSp modSp new mod modAnim">
        <pc:chgData name="Snehal Mhatre" userId="28f4674c2fea2ff6" providerId="LiveId" clId="{76F78210-E82E-4CCA-8830-A9F10F08277C}" dt="2022-10-03T07:17:29.562" v="76"/>
        <pc:sldMkLst>
          <pc:docMk/>
          <pc:sldMk cId="3381483582" sldId="275"/>
        </pc:sldMkLst>
        <pc:picChg chg="add">
          <ac:chgData name="Snehal Mhatre" userId="28f4674c2fea2ff6" providerId="LiveId" clId="{76F78210-E82E-4CCA-8830-A9F10F08277C}" dt="2022-10-03T07:16:42.813" v="68" actId="22"/>
          <ac:picMkLst>
            <pc:docMk/>
            <pc:sldMk cId="3381483582" sldId="275"/>
            <ac:picMk id="5" creationId="{9588EF28-DBFA-7475-C9DE-CD4CAAE6D266}"/>
          </ac:picMkLst>
        </pc:picChg>
        <pc:picChg chg="add mod">
          <ac:chgData name="Snehal Mhatre" userId="28f4674c2fea2ff6" providerId="LiveId" clId="{76F78210-E82E-4CCA-8830-A9F10F08277C}" dt="2022-10-03T07:17:06.842" v="72" actId="1076"/>
          <ac:picMkLst>
            <pc:docMk/>
            <pc:sldMk cId="3381483582" sldId="275"/>
            <ac:picMk id="7" creationId="{BF09545E-FB3B-EE24-BE83-14FFEF2130FD}"/>
          </ac:picMkLst>
        </pc:picChg>
        <pc:picChg chg="add mod">
          <ac:chgData name="Snehal Mhatre" userId="28f4674c2fea2ff6" providerId="LiveId" clId="{76F78210-E82E-4CCA-8830-A9F10F08277C}" dt="2022-10-03T07:17:23.539" v="74" actId="1076"/>
          <ac:picMkLst>
            <pc:docMk/>
            <pc:sldMk cId="3381483582" sldId="275"/>
            <ac:picMk id="9" creationId="{93F4FD0B-6B52-09AC-77F1-5E7AC9D3C5B0}"/>
          </ac:picMkLst>
        </pc:picChg>
      </pc:sldChg>
      <pc:sldChg chg="addSp modSp new mod modAnim">
        <pc:chgData name="Snehal Mhatre" userId="28f4674c2fea2ff6" providerId="LiveId" clId="{76F78210-E82E-4CCA-8830-A9F10F08277C}" dt="2022-10-03T07:19:04.405" v="91"/>
        <pc:sldMkLst>
          <pc:docMk/>
          <pc:sldMk cId="3770340173" sldId="276"/>
        </pc:sldMkLst>
        <pc:picChg chg="add mod">
          <ac:chgData name="Snehal Mhatre" userId="28f4674c2fea2ff6" providerId="LiveId" clId="{76F78210-E82E-4CCA-8830-A9F10F08277C}" dt="2022-10-03T07:18:12.044" v="82" actId="1076"/>
          <ac:picMkLst>
            <pc:docMk/>
            <pc:sldMk cId="3770340173" sldId="276"/>
            <ac:picMk id="5" creationId="{9B0C7365-F1D1-F87C-7334-B0AB4F7D31E4}"/>
          </ac:picMkLst>
        </pc:picChg>
        <pc:picChg chg="add mod">
          <ac:chgData name="Snehal Mhatre" userId="28f4674c2fea2ff6" providerId="LiveId" clId="{76F78210-E82E-4CCA-8830-A9F10F08277C}" dt="2022-10-03T07:18:36.121" v="84" actId="1076"/>
          <ac:picMkLst>
            <pc:docMk/>
            <pc:sldMk cId="3770340173" sldId="276"/>
            <ac:picMk id="7" creationId="{A1170571-FB60-914C-B60E-DBF83F555DEF}"/>
          </ac:picMkLst>
        </pc:picChg>
        <pc:picChg chg="add mod">
          <ac:chgData name="Snehal Mhatre" userId="28f4674c2fea2ff6" providerId="LiveId" clId="{76F78210-E82E-4CCA-8830-A9F10F08277C}" dt="2022-10-03T07:19:01.995" v="90" actId="14100"/>
          <ac:picMkLst>
            <pc:docMk/>
            <pc:sldMk cId="3770340173" sldId="276"/>
            <ac:picMk id="9" creationId="{8FCDD6BB-3B56-595C-9005-05CEF4920A0C}"/>
          </ac:picMkLst>
        </pc:picChg>
      </pc:sldChg>
      <pc:sldChg chg="addSp modSp new mod">
        <pc:chgData name="Snehal Mhatre" userId="28f4674c2fea2ff6" providerId="LiveId" clId="{76F78210-E82E-4CCA-8830-A9F10F08277C}" dt="2022-10-03T07:19:21.280" v="95" actId="1076"/>
        <pc:sldMkLst>
          <pc:docMk/>
          <pc:sldMk cId="3877069379" sldId="277"/>
        </pc:sldMkLst>
        <pc:picChg chg="add mod">
          <ac:chgData name="Snehal Mhatre" userId="28f4674c2fea2ff6" providerId="LiveId" clId="{76F78210-E82E-4CCA-8830-A9F10F08277C}" dt="2022-10-03T07:19:21.280" v="95" actId="1076"/>
          <ac:picMkLst>
            <pc:docMk/>
            <pc:sldMk cId="3877069379" sldId="277"/>
            <ac:picMk id="5" creationId="{F326BDE9-E034-E2A0-0505-AD8608ECCFE8}"/>
          </ac:picMkLst>
        </pc:picChg>
      </pc:sldChg>
      <pc:sldChg chg="addSp modSp new mod">
        <pc:chgData name="Snehal Mhatre" userId="28f4674c2fea2ff6" providerId="LiveId" clId="{76F78210-E82E-4CCA-8830-A9F10F08277C}" dt="2022-10-03T07:20:07.010" v="100" actId="1076"/>
        <pc:sldMkLst>
          <pc:docMk/>
          <pc:sldMk cId="951173317" sldId="278"/>
        </pc:sldMkLst>
        <pc:picChg chg="add">
          <ac:chgData name="Snehal Mhatre" userId="28f4674c2fea2ff6" providerId="LiveId" clId="{76F78210-E82E-4CCA-8830-A9F10F08277C}" dt="2022-10-03T07:19:49.582" v="97" actId="22"/>
          <ac:picMkLst>
            <pc:docMk/>
            <pc:sldMk cId="951173317" sldId="278"/>
            <ac:picMk id="5" creationId="{B24B48C8-08F1-2AC5-DC5D-65E0C0615DB7}"/>
          </ac:picMkLst>
        </pc:picChg>
        <pc:picChg chg="add mod">
          <ac:chgData name="Snehal Mhatre" userId="28f4674c2fea2ff6" providerId="LiveId" clId="{76F78210-E82E-4CCA-8830-A9F10F08277C}" dt="2022-10-03T07:20:07.010" v="100" actId="1076"/>
          <ac:picMkLst>
            <pc:docMk/>
            <pc:sldMk cId="951173317" sldId="278"/>
            <ac:picMk id="7" creationId="{3EDBE4F1-0FEF-54DE-07AB-1B258390A1B7}"/>
          </ac:picMkLst>
        </pc:picChg>
      </pc:sldChg>
      <pc:sldChg chg="addSp modSp new mod modAnim">
        <pc:chgData name="Snehal Mhatre" userId="28f4674c2fea2ff6" providerId="LiveId" clId="{76F78210-E82E-4CCA-8830-A9F10F08277C}" dt="2022-10-03T07:20:52.826" v="106" actId="14100"/>
        <pc:sldMkLst>
          <pc:docMk/>
          <pc:sldMk cId="715488492" sldId="279"/>
        </pc:sldMkLst>
        <pc:picChg chg="add">
          <ac:chgData name="Snehal Mhatre" userId="28f4674c2fea2ff6" providerId="LiveId" clId="{76F78210-E82E-4CCA-8830-A9F10F08277C}" dt="2022-10-03T07:20:26.128" v="101" actId="22"/>
          <ac:picMkLst>
            <pc:docMk/>
            <pc:sldMk cId="715488492" sldId="279"/>
            <ac:picMk id="5" creationId="{084F1F8B-96C5-6248-C700-9058F10A3E07}"/>
          </ac:picMkLst>
        </pc:picChg>
        <pc:picChg chg="add mod">
          <ac:chgData name="Snehal Mhatre" userId="28f4674c2fea2ff6" providerId="LiveId" clId="{76F78210-E82E-4CCA-8830-A9F10F08277C}" dt="2022-10-03T07:20:52.826" v="106" actId="14100"/>
          <ac:picMkLst>
            <pc:docMk/>
            <pc:sldMk cId="715488492" sldId="279"/>
            <ac:picMk id="7" creationId="{78A84CDA-EBAB-2651-884A-718D9CF1BF7B}"/>
          </ac:picMkLst>
        </pc:picChg>
      </pc:sldChg>
      <pc:sldChg chg="addSp modSp new mod modAnim">
        <pc:chgData name="Snehal Mhatre" userId="28f4674c2fea2ff6" providerId="LiveId" clId="{76F78210-E82E-4CCA-8830-A9F10F08277C}" dt="2022-10-03T07:22:06.317" v="119"/>
        <pc:sldMkLst>
          <pc:docMk/>
          <pc:sldMk cId="1440959173" sldId="280"/>
        </pc:sldMkLst>
        <pc:picChg chg="add mod">
          <ac:chgData name="Snehal Mhatre" userId="28f4674c2fea2ff6" providerId="LiveId" clId="{76F78210-E82E-4CCA-8830-A9F10F08277C}" dt="2022-10-03T07:21:44.459" v="113" actId="14100"/>
          <ac:picMkLst>
            <pc:docMk/>
            <pc:sldMk cId="1440959173" sldId="280"/>
            <ac:picMk id="5" creationId="{27E34C76-7E11-0CA1-B860-4AF669C51FB0}"/>
          </ac:picMkLst>
        </pc:picChg>
        <pc:picChg chg="add mod">
          <ac:chgData name="Snehal Mhatre" userId="28f4674c2fea2ff6" providerId="LiveId" clId="{76F78210-E82E-4CCA-8830-A9F10F08277C}" dt="2022-10-03T07:22:04.096" v="118" actId="1076"/>
          <ac:picMkLst>
            <pc:docMk/>
            <pc:sldMk cId="1440959173" sldId="280"/>
            <ac:picMk id="7" creationId="{1DB6C67E-2566-F29A-FE7A-FD1A05771CB9}"/>
          </ac:picMkLst>
        </pc:picChg>
      </pc:sldChg>
      <pc:sldChg chg="addSp delSp modSp new mod modAnim">
        <pc:chgData name="Snehal Mhatre" userId="28f4674c2fea2ff6" providerId="LiveId" clId="{76F78210-E82E-4CCA-8830-A9F10F08277C}" dt="2022-10-03T07:24:25.639" v="129"/>
        <pc:sldMkLst>
          <pc:docMk/>
          <pc:sldMk cId="910171366" sldId="281"/>
        </pc:sldMkLst>
        <pc:picChg chg="add del mod modCrop">
          <ac:chgData name="Snehal Mhatre" userId="28f4674c2fea2ff6" providerId="LiveId" clId="{76F78210-E82E-4CCA-8830-A9F10F08277C}" dt="2022-10-03T07:23:59.677" v="125" actId="478"/>
          <ac:picMkLst>
            <pc:docMk/>
            <pc:sldMk cId="910171366" sldId="281"/>
            <ac:picMk id="5" creationId="{9723A373-734C-4060-221E-08CCF838DC53}"/>
          </ac:picMkLst>
        </pc:picChg>
        <pc:picChg chg="add">
          <ac:chgData name="Snehal Mhatre" userId="28f4674c2fea2ff6" providerId="LiveId" clId="{76F78210-E82E-4CCA-8830-A9F10F08277C}" dt="2022-10-03T07:24:01.001" v="126" actId="22"/>
          <ac:picMkLst>
            <pc:docMk/>
            <pc:sldMk cId="910171366" sldId="281"/>
            <ac:picMk id="7" creationId="{15EB3588-41B3-B531-434E-CFF459D0818F}"/>
          </ac:picMkLst>
        </pc:picChg>
        <pc:picChg chg="add mod">
          <ac:chgData name="Snehal Mhatre" userId="28f4674c2fea2ff6" providerId="LiveId" clId="{76F78210-E82E-4CCA-8830-A9F10F08277C}" dt="2022-10-03T07:24:23.308" v="128" actId="1076"/>
          <ac:picMkLst>
            <pc:docMk/>
            <pc:sldMk cId="910171366" sldId="281"/>
            <ac:picMk id="9" creationId="{DC415338-FD69-EC48-04CA-119766572F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70D8-FA51-DE92-F2B1-EBDFD4B7E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600E7-CB2E-23B9-8FCE-9449C6EB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9DFF-7453-815F-7D76-0C37374A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7F825-F075-3FA2-3239-E6E657AC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731E9-4A8C-200B-767D-BFF796B0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0625-356C-3DED-85C4-F60EAE51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96068-E4D4-0799-B827-E73DB2952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20714-360B-43A5-3B4E-96213511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186C-F8FC-A3FD-5CBD-9A2A74FB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E46D-F810-47F8-0CC8-2EF5DD97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9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1A258-776E-D984-5372-B04E07A1C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DCC9A-AC54-EC45-375A-3EC3478E4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16D03-2E57-5F97-F4EC-B8022E75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8A0DB-E0F7-B679-CD5F-A43A3018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90F7D-18AC-5B85-C58F-AE5E8059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0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2F5F-9A86-6AF1-A540-7436A292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937C-0210-8026-B2FC-83281520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A7761-B676-173D-9F3E-7EA1AA40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9A7-DA26-D206-20D4-71F81863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4AC89-55FB-91BB-4AD2-D2F3D3A5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1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350A-F045-5E81-E5F1-901C0D3E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C2121-8426-67FB-179A-92B99F88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6891-6273-EF18-92EF-09283608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90A4-E9AF-747B-0873-0DDBF335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A9997-7AEA-929D-55E8-DD10745E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3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8CD6-BA3B-BEED-010B-844866DE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823F7-B9D3-D0D5-5659-F335F9161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1FCB4-8878-BA90-71EF-2BD91C98D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EB119-8724-7F83-7602-1E2A8ADD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44984-3A47-B520-9A73-229FD9DF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F0D64-043F-8837-A0E1-8B323828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58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D990-757F-D148-8A3D-BBB42437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D0D51-73CE-1737-47C2-3870A93D4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F8343-B2C8-988E-38BF-7AD2DD1FE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32222-3A0C-5DFF-C592-559362DEF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4C4AC-7F8F-7A07-382E-A0AB6ED06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9012B-62E0-2B44-10FF-35D17D18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FB232-1EF6-F4CD-1E8D-066C58E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AAF62-F1B6-2D94-780C-ABC464F3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64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B01E-C8E6-D955-3D24-5BD7CFC6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A6D9E-FBA6-FE74-48F8-368EFC12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6ABEA-B2F9-0B7D-B9C8-49458DB0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4E164-FC11-398B-82A7-73195D57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93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C6A98-1DAC-5AAA-A86F-205BAFCA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9DE1-08F1-656E-1C87-B30C388A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256C2-5EEB-5F17-E2F5-B8B0D474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4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CDE1-3A53-FC41-C904-5787EF13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88B3-9E11-3A12-7A83-EB293C4C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B65C1-29F2-23CB-15F3-027CC4380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98BF0-1D02-1135-C2A1-7333010C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BCD4D-A7C5-CE7D-BB0E-DA8ADD51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64C91-535C-595F-74DC-70802953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00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458E-3AA3-38E1-157F-1C68C93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74BB7-A2BC-C50E-E6E0-0B0CD7822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4A426-17C4-5726-139D-CA0CA1C96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549C9-6153-460C-4FD8-11A6C38C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C8B1-5C91-78C4-A35E-8D588505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571FA-0E46-96CE-5491-4B3943AA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65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56FCC-27A9-55C5-698E-8460A4C7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47C4B-F420-15B5-F7CE-963429B10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1BF8-909A-5301-4CE9-42213F8EE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F295-1733-49E2-BF23-780AB6691481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7C5B4-6B5C-0011-BC5B-61C8700CB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5DD6-3074-382C-E41F-7B143AA94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81077-DCE7-4DC2-87A0-C0E3AFD62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34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5070-4DE4-47DE-D4AD-419809C05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90" y="1041400"/>
            <a:ext cx="9144000" cy="2387600"/>
          </a:xfrm>
        </p:spPr>
        <p:txBody>
          <a:bodyPr/>
          <a:lstStyle/>
          <a:p>
            <a:r>
              <a:rPr lang="en-IN" dirty="0"/>
              <a:t>AWS 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A44C6-D081-A9E5-F9C6-F47B3AC57B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F43FD-57D5-28C1-24C4-9584BF7D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26" y="1150968"/>
            <a:ext cx="3572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DAB0-0253-A736-8475-9C84F10E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8246-2414-3F56-470C-4BFEABD3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7C6F-679A-6D51-7362-82F34EAC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22"/>
            <a:ext cx="10159826" cy="6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87E9-14E4-044A-1985-8C4DACA8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539E-D9F0-B7FF-2573-D4524127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348A-BE1C-6917-9990-BEE36C2D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12"/>
            <a:ext cx="12192000" cy="60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A752-E235-A96D-6C82-66C4A043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E5BB-6EAA-CCB6-9117-75AFFC31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B1923-55A8-3FE8-CF29-F510C330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" y="484331"/>
            <a:ext cx="12093785" cy="58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8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8AE1-49C8-E04A-6D7E-160BDDD8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A915-E3DA-CD5F-F320-4EE9AC8D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C9C4C-DEE1-A8F5-9EFA-E1B88D8F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5" y="612427"/>
            <a:ext cx="11881609" cy="55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9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7CB1-5271-3ADE-63B1-EBAC143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E1E-A661-45D2-29AC-1FEB69B7F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96373-9FC8-7113-9261-B74E6B401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3979"/>
            <a:ext cx="12192000" cy="61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4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9E5-5794-402D-B05C-4A5239C9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87227-5964-CACC-2F47-16FB51BE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6C414-E624-FC5B-FDF4-F35EE607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12"/>
            <a:ext cx="12158019" cy="572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2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3811-02B1-71E2-373B-D68DB6B1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2546-9B8C-3051-90E9-DF2ECB78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EC48D-53CA-B3AC-F71A-20F8F140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499611"/>
            <a:ext cx="11644604" cy="59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3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A735-9DC4-F171-11BB-CED9BFAE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AB1F-05D2-6B95-E009-C85DD2C29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6152-85EB-6E83-012F-168F2AC8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447259"/>
            <a:ext cx="9564435" cy="5963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7E1A2-8205-DF30-AA85-7A90CE4E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008" y="1370009"/>
            <a:ext cx="305795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32C9-0156-AE7E-8BD9-6700AB47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395A8-766F-4088-F802-ABAB4A8DC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15643-EB61-AB31-950B-382FB0E8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02"/>
            <a:ext cx="12046352" cy="6245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95617-20F7-1620-27C4-4CACF421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52" y="490221"/>
            <a:ext cx="11877300" cy="600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DCC9-C204-B9AB-2C4E-D6DEED34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02"/>
            <a:ext cx="12192000" cy="62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086C-03C5-53DE-6708-FE8A8F5F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792B-7B55-A1BB-7591-4BD0B9AF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18636-515B-AD94-6D8B-EE7A5746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466311"/>
            <a:ext cx="880232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20E1-801A-F250-91BD-3577E2A9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5054-407C-4678-E3CC-47FB5362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45F15-6F85-501E-1EBB-A0A6ADE3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6" y="163041"/>
            <a:ext cx="11623467" cy="63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1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545B-2D2B-DFDC-13AE-1F3E533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545B3-7C6D-195B-D796-710621392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8EF28-DBFA-7475-C9DE-CD4CAAE6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637785"/>
            <a:ext cx="11079121" cy="558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9545E-FB3B-EE24-BE83-14FFEF21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69" y="3044950"/>
            <a:ext cx="2793998" cy="2558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4FD0B-6B52-09AC-77F1-5E7AC9D3C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411" y="2467555"/>
            <a:ext cx="219105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EA2E-0F47-406F-DAE3-0FC827AE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DE66-676C-9D0F-D237-F59A5ED0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C7365-F1D1-F87C-7334-B0AB4F7D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548" cy="630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70571-FB60-914C-B60E-DBF83F55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82" y="2786687"/>
            <a:ext cx="2810267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DD6BB-3B56-595C-9005-05CEF492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305" y="2584732"/>
            <a:ext cx="2810267" cy="27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BDA3-D102-B42B-C9FB-3623339F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507B-200D-C733-1292-7EBD6C16F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6BDE9-E034-E2A0-0505-AD8608EC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21"/>
            <a:ext cx="11604392" cy="61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69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0E38-E3B6-06C2-3430-22104F9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2378-F4C4-8DF0-52CD-A0317A77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B48C8-08F1-2AC5-DC5D-65E0C061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785443"/>
            <a:ext cx="9878804" cy="5287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BE4F1-0FEF-54DE-07AB-1B258390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40" y="3429000"/>
            <a:ext cx="3711262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0507-0CAE-F3B6-637C-137176B2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DA4C-BCD8-3B22-D4FD-06259267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F1F8B-96C5-6248-C700-9058F10A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604443"/>
            <a:ext cx="11241069" cy="564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A84CDA-EBAB-2651-884A-718D9CF1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49" y="3429001"/>
            <a:ext cx="4272111" cy="31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67E4-ACF9-38AD-DE08-0DE50AF7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9C11-E383-1068-B4BA-68135597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34C76-7E11-0CA1-B860-4AF669C5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68"/>
            <a:ext cx="12192000" cy="6875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6C67E-2566-F29A-FE7A-FD1A05771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73" y="0"/>
            <a:ext cx="3144127" cy="23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EFD1-AD1B-927C-5C32-65779197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3BD6-39B4-3BD3-809C-F0FC1BC3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B3588-41B3-B531-434E-CFF459D0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319087"/>
            <a:ext cx="10648950" cy="621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15338-FD69-EC48-04CA-11976657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95" y="0"/>
            <a:ext cx="3284505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F5E1-B60B-41E1-640F-EC6BD2AE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B099-042B-5544-9EAF-1332CFB1C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18DCD-9A49-F976-BCBC-8E4FFD07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3" y="198520"/>
            <a:ext cx="11441762" cy="62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2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6B4-F5A9-F316-7C33-F39E6605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02E9-A0C9-E073-B0A1-5D125D7E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68773-7DD2-3990-1819-6E22E8FD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0" y="196539"/>
            <a:ext cx="11893079" cy="62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EC6A-01AF-D7CB-47E2-7D14B8E5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4D44-7CE5-1763-B9C3-3763063E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9C47E-8967-A894-8DC8-BC44AF94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" y="365125"/>
            <a:ext cx="11010669" cy="60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6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72B-B809-502C-F89A-A6D6B92E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0079-8463-A3D8-84AF-EF9F199BA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916CC-7AE8-98D5-F4AF-1C6D99C9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251928"/>
            <a:ext cx="12024050" cy="60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5209-EEE4-FCEF-05FC-4D790B0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FC1C-A8D2-402C-64F0-190A4295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3E32-17EF-2CAE-94F5-88FC377D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" y="88886"/>
            <a:ext cx="11211452" cy="65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3334-ECF9-940A-787F-D6A9AEAD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1DE1-12E1-CBAD-A89A-E8C5BA5D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9ECDB-6928-5ADE-9397-6119FE38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7" y="217149"/>
            <a:ext cx="11949086" cy="62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8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91D6-9E62-5E4F-330F-E84C73F1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DF0E-FF59-9E61-81AD-54F1C19C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C8D6B-DD21-D93C-ADCA-FB81104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104782"/>
            <a:ext cx="10725143" cy="65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AWS Lambda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Lambda</dc:title>
  <dc:creator>Snehal Mhatre</dc:creator>
  <cp:lastModifiedBy>Snehal Mhatre</cp:lastModifiedBy>
  <cp:revision>3</cp:revision>
  <dcterms:created xsi:type="dcterms:W3CDTF">2022-10-03T06:52:43Z</dcterms:created>
  <dcterms:modified xsi:type="dcterms:W3CDTF">2022-10-14T04:25:55Z</dcterms:modified>
</cp:coreProperties>
</file>